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991FDDF-6F0C-4E00-947A-E33E39402EA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73163"/>
            <a:ext cx="237807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DCB8FC3-2AF5-49E4-ADFC-294B7CFB9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0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B8FC3-2AF5-49E4-ADFC-294B7CFB98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8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3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9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3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4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5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9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194E-1AED-4019-BBCB-8198F6AEA18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DC89-1B43-4177-B0AB-FFF8ADCA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23688" y="389734"/>
            <a:ext cx="30106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Abadi Extra Light" panose="020B0204020104020204" pitchFamily="34" charset="0"/>
                <a:ea typeface="HelloWordsmith" panose="02000603000000000000" pitchFamily="2" charset="0"/>
              </a:rPr>
              <a:t>Mrs. Turner’s</a:t>
            </a:r>
            <a:endParaRPr lang="en-US" sz="4400" dirty="0">
              <a:latin typeface="Abadi Extra Light" panose="020B0204020104020204" pitchFamily="34" charset="0"/>
              <a:ea typeface="HelloWordsmith" panose="02000603000000000000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11219"/>
              </p:ext>
            </p:extLst>
          </p:nvPr>
        </p:nvGraphicFramePr>
        <p:xfrm>
          <a:off x="677635" y="1968872"/>
          <a:ext cx="5502729" cy="6405578"/>
        </p:xfrm>
        <a:graphic>
          <a:graphicData uri="http://schemas.openxmlformats.org/drawingml/2006/table">
            <a:tbl>
              <a:tblPr/>
              <a:tblGrid>
                <a:gridCol w="2219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8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 Subject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7:55- 8:40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CKLA: Listening and Learning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8:45-9:30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Specials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9:35-10:35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CKLA: Skills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10:35-10:55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Science/ 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10:55-11:35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11:45-12:15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Recess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12:20-12:50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ELA W.I.N.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12:50-1:50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Eureka Math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51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1:50-2:20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  <a:ea typeface="Watermelon" pitchFamily="2" charset="0"/>
                        </a:rPr>
                        <a:t>Math W.I.N.</a:t>
                      </a:r>
                      <a:endParaRPr lang="en-US" sz="2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badi Extra Light" panose="020B0204020104020204" pitchFamily="34" charset="0"/>
                        <a:ea typeface="Watermelon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7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84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65F654AA74749819420885F6F6891" ma:contentTypeVersion="9" ma:contentTypeDescription="Create a new document." ma:contentTypeScope="" ma:versionID="9f6c6767be645b832ff918ec081b9771">
  <xsd:schema xmlns:xsd="http://www.w3.org/2001/XMLSchema" xmlns:xs="http://www.w3.org/2001/XMLSchema" xmlns:p="http://schemas.microsoft.com/office/2006/metadata/properties" xmlns:ns3="4ce8d968-498b-4277-8116-f70017890c5d" xmlns:ns4="8ca543f6-53cd-443f-8588-b4e647e7cbb7" targetNamespace="http://schemas.microsoft.com/office/2006/metadata/properties" ma:root="true" ma:fieldsID="c255e25af5f60f816b0511e6dd4815ab" ns3:_="" ns4:_="">
    <xsd:import namespace="4ce8d968-498b-4277-8116-f70017890c5d"/>
    <xsd:import namespace="8ca543f6-53cd-443f-8588-b4e647e7cb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8d968-498b-4277-8116-f70017890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543f6-53cd-443f-8588-b4e647e7cbb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DAB080-331E-44AA-827E-FFF739A45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e8d968-498b-4277-8116-f70017890c5d"/>
    <ds:schemaRef ds:uri="8ca543f6-53cd-443f-8588-b4e647e7c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E9192-0536-405C-BD2B-FCB7479219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88FD6-E254-4BD5-ABAD-F91C46474A8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4ce8d968-498b-4277-8116-f70017890c5d"/>
    <ds:schemaRef ds:uri="http://purl.org/dc/dcmitype/"/>
    <ds:schemaRef ds:uri="http://schemas.microsoft.com/office/infopath/2007/PartnerControls"/>
    <ds:schemaRef ds:uri="8ca543f6-53cd-443f-8588-b4e647e7cbb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45</Words>
  <Application>Microsoft Office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Rivera</dc:creator>
  <cp:lastModifiedBy>Turner, Julie A</cp:lastModifiedBy>
  <cp:revision>28</cp:revision>
  <cp:lastPrinted>2016-08-23T23:55:18Z</cp:lastPrinted>
  <dcterms:created xsi:type="dcterms:W3CDTF">2014-07-04T03:29:32Z</dcterms:created>
  <dcterms:modified xsi:type="dcterms:W3CDTF">2019-10-03T19:07:13Z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0x01010024165F654AA74749819420885F6F6891</vt:lpwstr>
  </property>
</Properties>
</file>