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sldIdLst>
    <p:sldId id="257" r:id="rId5"/>
  </p:sldIdLst>
  <p:sldSz cx="6858000" cy="9144000" type="letter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22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F991FDDF-6F0C-4E00-947A-E33E39402EA7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2200" y="1173163"/>
            <a:ext cx="237807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8DCB8FC3-2AF5-49E4-ADFC-294B7CFB98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100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B8FC3-2AF5-49E4-ADFC-294B7CFB987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682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194E-1AED-4019-BBCB-8198F6AEA183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4DC89-1B43-4177-B0AB-FFF8ADCA1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009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194E-1AED-4019-BBCB-8198F6AEA183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4DC89-1B43-4177-B0AB-FFF8ADCA1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211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194E-1AED-4019-BBCB-8198F6AEA183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4DC89-1B43-4177-B0AB-FFF8ADCA1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5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194E-1AED-4019-BBCB-8198F6AEA183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4DC89-1B43-4177-B0AB-FFF8ADCA1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697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194E-1AED-4019-BBCB-8198F6AEA183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4DC89-1B43-4177-B0AB-FFF8ADCA1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735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194E-1AED-4019-BBCB-8198F6AEA183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4DC89-1B43-4177-B0AB-FFF8ADCA1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741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194E-1AED-4019-BBCB-8198F6AEA183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4DC89-1B43-4177-B0AB-FFF8ADCA1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083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194E-1AED-4019-BBCB-8198F6AEA183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4DC89-1B43-4177-B0AB-FFF8ADCA1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857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194E-1AED-4019-BBCB-8198F6AEA183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4DC89-1B43-4177-B0AB-FFF8ADCA1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890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194E-1AED-4019-BBCB-8198F6AEA183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4DC89-1B43-4177-B0AB-FFF8ADCA1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052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194E-1AED-4019-BBCB-8198F6AEA183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4DC89-1B43-4177-B0AB-FFF8ADCA1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92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5194E-1AED-4019-BBCB-8198F6AEA183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4DC89-1B43-4177-B0AB-FFF8ADCA1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82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923688" y="389734"/>
            <a:ext cx="301063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dirty="0">
                <a:solidFill>
                  <a:prstClr val="black"/>
                </a:solidFill>
                <a:latin typeface="Abadi Extra Light" panose="020B0204020104020204" pitchFamily="34" charset="0"/>
                <a:ea typeface="HelloWordsmith" panose="02000603000000000000" pitchFamily="2" charset="0"/>
              </a:rPr>
              <a:t>Mrs. Turner’s</a:t>
            </a:r>
            <a:endParaRPr lang="en-US" sz="4400" dirty="0">
              <a:latin typeface="Abadi Extra Light" panose="020B0204020104020204" pitchFamily="34" charset="0"/>
              <a:ea typeface="HelloWordsmith" panose="02000603000000000000" pitchFamily="2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511219"/>
              </p:ext>
            </p:extLst>
          </p:nvPr>
        </p:nvGraphicFramePr>
        <p:xfrm>
          <a:off x="677635" y="1968872"/>
          <a:ext cx="5502729" cy="6405578"/>
        </p:xfrm>
        <a:graphic>
          <a:graphicData uri="http://schemas.openxmlformats.org/drawingml/2006/table">
            <a:tbl>
              <a:tblPr/>
              <a:tblGrid>
                <a:gridCol w="2219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3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85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  <a:ea typeface="Watermelon" pitchFamily="2" charset="0"/>
                        </a:rPr>
                        <a:t>Time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  <a:ea typeface="Watermelon" pitchFamily="2" charset="0"/>
                        </a:rPr>
                        <a:t> Subject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57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  <a:ea typeface="Watermelon" pitchFamily="2" charset="0"/>
                        </a:rPr>
                        <a:t>7:55- 8:40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  <a:ea typeface="Watermelon" pitchFamily="2" charset="0"/>
                        </a:rPr>
                        <a:t>CKLA: Listening and Learning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51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  <a:ea typeface="Watermelon" pitchFamily="2" charset="0"/>
                        </a:rPr>
                        <a:t>8:45-9:30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  <a:ea typeface="Watermelon" pitchFamily="2" charset="0"/>
                        </a:rPr>
                        <a:t>Specials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51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  <a:ea typeface="Watermelon" pitchFamily="2" charset="0"/>
                        </a:rPr>
                        <a:t>9:35-10:35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  <a:ea typeface="Watermelon" pitchFamily="2" charset="0"/>
                        </a:rPr>
                        <a:t>CKLA: Skills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51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  <a:ea typeface="Watermelon" pitchFamily="2" charset="0"/>
                        </a:rPr>
                        <a:t>10:35-10:55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  <a:ea typeface="Watermelon" pitchFamily="2" charset="0"/>
                        </a:rPr>
                        <a:t>Science/ SS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51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  <a:ea typeface="Watermelon" pitchFamily="2" charset="0"/>
                        </a:rPr>
                        <a:t>10:55-11:35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  <a:ea typeface="Watermelon" pitchFamily="2" charset="0"/>
                        </a:rPr>
                        <a:t>Lunch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51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  <a:ea typeface="Watermelon" pitchFamily="2" charset="0"/>
                        </a:rPr>
                        <a:t>11:45-12:15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  <a:ea typeface="Watermelon" pitchFamily="2" charset="0"/>
                        </a:rPr>
                        <a:t>Recess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51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  <a:ea typeface="Watermelon" pitchFamily="2" charset="0"/>
                        </a:rPr>
                        <a:t>12:20-12:50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  <a:ea typeface="Watermelon" pitchFamily="2" charset="0"/>
                        </a:rPr>
                        <a:t>ELA W.I.N.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51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  <a:ea typeface="Watermelon" pitchFamily="2" charset="0"/>
                        </a:rPr>
                        <a:t>12:50-1:50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  <a:ea typeface="Watermelon" pitchFamily="2" charset="0"/>
                        </a:rPr>
                        <a:t>Eureka Math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51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  <a:ea typeface="Watermelon" pitchFamily="2" charset="0"/>
                        </a:rPr>
                        <a:t>1:50-2:20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baseline="0">
                          <a:solidFill>
                            <a:srgbClr val="000000"/>
                          </a:solidFill>
                          <a:effectLst/>
                          <a:latin typeface="Abadi Extra Light" panose="020B0204020104020204" pitchFamily="34" charset="0"/>
                          <a:ea typeface="Watermelon" pitchFamily="2" charset="0"/>
                        </a:rPr>
                        <a:t>Math W.I.N.</a:t>
                      </a:r>
                      <a:endParaRPr lang="en-US" sz="2400" b="1" i="0" u="none" strike="noStrike" baseline="0" dirty="0">
                        <a:solidFill>
                          <a:srgbClr val="000000"/>
                        </a:solidFill>
                        <a:effectLst/>
                        <a:latin typeface="Abadi Extra Light" panose="020B0204020104020204" pitchFamily="34" charset="0"/>
                        <a:ea typeface="Watermelon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69738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6845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165F654AA74749819420885F6F6891" ma:contentTypeVersion="9" ma:contentTypeDescription="Create a new document." ma:contentTypeScope="" ma:versionID="9f6c6767be645b832ff918ec081b9771">
  <xsd:schema xmlns:xsd="http://www.w3.org/2001/XMLSchema" xmlns:xs="http://www.w3.org/2001/XMLSchema" xmlns:p="http://schemas.microsoft.com/office/2006/metadata/properties" xmlns:ns3="4ce8d968-498b-4277-8116-f70017890c5d" xmlns:ns4="8ca543f6-53cd-443f-8588-b4e647e7cbb7" targetNamespace="http://schemas.microsoft.com/office/2006/metadata/properties" ma:root="true" ma:fieldsID="c255e25af5f60f816b0511e6dd4815ab" ns3:_="" ns4:_="">
    <xsd:import namespace="4ce8d968-498b-4277-8116-f70017890c5d"/>
    <xsd:import namespace="8ca543f6-53cd-443f-8588-b4e647e7cbb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e8d968-498b-4277-8116-f70017890c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a543f6-53cd-443f-8588-b4e647e7cbb7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9DAB080-331E-44AA-827E-FFF739A451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e8d968-498b-4277-8116-f70017890c5d"/>
    <ds:schemaRef ds:uri="8ca543f6-53cd-443f-8588-b4e647e7cb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27E9192-0536-405C-BD2B-FCB74792196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0A88FD6-E254-4BD5-ABAD-F91C46474A82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4ce8d968-498b-4277-8116-f70017890c5d"/>
    <ds:schemaRef ds:uri="http://purl.org/dc/dcmitype/"/>
    <ds:schemaRef ds:uri="http://schemas.microsoft.com/office/infopath/2007/PartnerControls"/>
    <ds:schemaRef ds:uri="8ca543f6-53cd-443f-8588-b4e647e7cbb7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1768</TotalTime>
  <Words>45</Words>
  <Application>Microsoft Office PowerPoint</Application>
  <PresentationFormat>Letter Paper (8.5x11 in)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Abadi Extra Light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 Rivera</dc:creator>
  <cp:lastModifiedBy>Turner, Julie A</cp:lastModifiedBy>
  <cp:revision>28</cp:revision>
  <cp:lastPrinted>2016-08-23T23:55:18Z</cp:lastPrinted>
  <dcterms:created xsi:type="dcterms:W3CDTF">2014-07-04T03:29:32Z</dcterms:created>
  <dcterms:modified xsi:type="dcterms:W3CDTF">2019-10-03T19:07:13Z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0x01010024165F654AA74749819420885F6F6891</vt:lpwstr>
  </property>
</Properties>
</file>